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E76E09"/>
    <a:srgbClr val="70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81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73</Words>
  <Application>Microsoft Office PowerPoint</Application>
  <PresentationFormat>Widescreen</PresentationFormat>
  <Paragraphs>20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What is a machine learning / artificial intelligence model?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9</cp:revision>
  <dcterms:created xsi:type="dcterms:W3CDTF">2025-02-22T18:42:33Z</dcterms:created>
  <dcterms:modified xsi:type="dcterms:W3CDTF">2025-02-23T09:48:17Z</dcterms:modified>
</cp:coreProperties>
</file>